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410414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жаңбыр, найзағай, бұршақ, дауыл болады.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соғатын жел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найзағай кезінде екпіні 15-20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болады</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найзағай кезінде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15-17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4898820"/>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542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4446</cp:revision>
  <cp:lastPrinted>2021-07-01T07:38:07Z</cp:lastPrinted>
  <dcterms:created xsi:type="dcterms:W3CDTF">2018-03-27T06:03:00Z</dcterms:created>
  <dcterms:modified xsi:type="dcterms:W3CDTF">2024-06-21T09:09:28Z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