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013363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73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26274268"/>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2855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26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0,13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0,063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anose="02020603050405020304" pitchFamily="18" charset="0"/>
                <a:cs typeface="Times New Roman" panose="02020603050405020304" pitchFamily="18" charset="0"/>
              </a:rPr>
              <a:t>Көшпелі </a:t>
            </a:r>
            <a:r>
              <a:rPr lang="kk-KZ" sz="1100" dirty="0">
                <a:latin typeface="Times New Roman" panose="02020603050405020304" pitchFamily="18" charset="0"/>
                <a:cs typeface="Times New Roman" panose="02020603050405020304" pitchFamily="18" charset="0"/>
              </a:rPr>
              <a:t>бұлтты, </a:t>
            </a:r>
            <a:r>
              <a:rPr lang="kk-KZ" sz="1100" dirty="0" smtClean="0">
                <a:latin typeface="Times New Roman" panose="02020603050405020304" pitchFamily="18" charset="0"/>
                <a:cs typeface="Times New Roman" panose="02020603050405020304" pitchFamily="18" charset="0"/>
              </a:rPr>
              <a:t>түнде өткінші </a:t>
            </a:r>
            <a:r>
              <a:rPr lang="kk-KZ" sz="1100" dirty="0">
                <a:latin typeface="Times New Roman" panose="02020603050405020304" pitchFamily="18" charset="0"/>
                <a:cs typeface="Times New Roman" panose="02020603050405020304" pitchFamily="18" charset="0"/>
              </a:rPr>
              <a:t>жаңбыр, найзағай. Жел </a:t>
            </a:r>
            <a:r>
              <a:rPr lang="kk-KZ" sz="1100" dirty="0" smtClean="0">
                <a:latin typeface="Times New Roman" panose="02020603050405020304" pitchFamily="18" charset="0"/>
                <a:cs typeface="Times New Roman" panose="02020603050405020304" pitchFamily="18" charset="0"/>
              </a:rPr>
              <a:t>солтүстік-шығыстан</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солтүстіктен</a:t>
            </a:r>
            <a:r>
              <a:rPr lang="kk-KZ" sz="1100" dirty="0" smtClean="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соғады, күші 9-14, найзағай кезінде екпіні 18 м/с. Ауа температурасы түнде 16-18, күндіз </a:t>
            </a:r>
            <a:r>
              <a:rPr lang="kk-KZ" sz="1100" dirty="0" smtClean="0">
                <a:latin typeface="Times New Roman" panose="02020603050405020304" pitchFamily="18" charset="0"/>
                <a:cs typeface="Times New Roman" panose="02020603050405020304" pitchFamily="18" charset="0"/>
              </a:rPr>
              <a:t>28</a:t>
            </a:r>
            <a:r>
              <a:rPr lang="kk-KZ" sz="1100" dirty="0" smtClean="0">
                <a:latin typeface="Times New Roman" panose="02020603050405020304" pitchFamily="18" charset="0"/>
                <a:cs typeface="Times New Roman" panose="02020603050405020304" pitchFamily="18" charset="0"/>
              </a:rPr>
              <a:t>-30 </a:t>
            </a:r>
            <a:r>
              <a:rPr lang="kk-KZ" sz="1100" dirty="0">
                <a:latin typeface="Times New Roman" panose="02020603050405020304" pitchFamily="18" charset="0"/>
                <a:cs typeface="Times New Roman" panose="02020603050405020304" pitchFamily="18" charset="0"/>
              </a:rPr>
              <a:t>градус жылы</a:t>
            </a:r>
            <a:r>
              <a:rPr lang="kk-KZ" sz="1100" dirty="0" smtClean="0">
                <a:latin typeface="Times New Roman" panose="02020603050405020304" pitchFamily="18" charset="0"/>
                <a:cs typeface="Times New Roman" panose="02020603050405020304" pitchFamily="18" charset="0"/>
              </a:rPr>
              <a:t>.</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23 </a:t>
            </a:r>
            <a:r>
              <a:rPr lang="ru-RU" sz="1200" b="1" dirty="0" err="1" smtClean="0">
                <a:solidFill>
                  <a:srgbClr val="000000"/>
                </a:solidFill>
                <a:latin typeface="Times New Roman" pitchFamily="18" charset="0"/>
                <a:cs typeface="Times New Roman" pitchFamily="18" charset="0"/>
                <a:sym typeface="+mn-ea"/>
              </a:rPr>
              <a:t>маусым</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22 </a:t>
            </a:r>
            <a:r>
              <a:rPr lang="kk-KZ" sz="12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жаңбыр</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найзағай. </a:t>
            </a:r>
            <a:r>
              <a:rPr lang="kk-KZ" sz="1100" dirty="0" smtClean="0">
                <a:latin typeface="Times New Roman" panose="02020603050405020304" pitchFamily="18" charset="0"/>
                <a:cs typeface="Times New Roman" panose="02020603050405020304" pitchFamily="18" charset="0"/>
              </a:rPr>
              <a:t>Жел батыстан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найзағай кезінде екпіні 18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14-16 </a:t>
            </a:r>
            <a:r>
              <a:rPr lang="ru-RU" sz="1100" dirty="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22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23 </a:t>
            </a:r>
            <a:r>
              <a:rPr lang="kk-KZ" sz="1100" b="1" dirty="0" smtClean="0">
                <a:solidFill>
                  <a:schemeClr val="tx1"/>
                </a:solidFill>
                <a:latin typeface="Times New Roman" panose="02020603050405020304" pitchFamily="18" charset="0"/>
                <a:cs typeface="Times New Roman" panose="02020603050405020304" pitchFamily="18" charset="0"/>
              </a:rPr>
              <a:t>маусым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26024</TotalTime>
  <Words>585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5064</cp:revision>
  <cp:lastPrinted>2021-07-01T03:56:27Z</cp:lastPrinted>
  <dcterms:created xsi:type="dcterms:W3CDTF">2018-03-27T06:03:00Z</dcterms:created>
  <dcterms:modified xsi:type="dcterms:W3CDTF">2024-06-21T06:57:45Z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