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82" d="100"/>
          <a:sy n="82" d="100"/>
        </p:scale>
        <p:origin x="-31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16010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 по 20 ч. 22 июня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южный, юго-восточный 9-14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074590"/>
              </p:ext>
            </p:extLst>
          </p:nvPr>
        </p:nvGraphicFramePr>
        <p:xfrm>
          <a:off x="5007139" y="4005064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19844</TotalTime>
  <Words>596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3730</cp:revision>
  <cp:lastPrinted>2021-07-01T03:56:27Z</cp:lastPrinted>
  <dcterms:created xsi:type="dcterms:W3CDTF">2018-03-27T06:03:00Z</dcterms:created>
  <dcterms:modified xsi:type="dcterms:W3CDTF">2024-06-21T08:15:27Z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