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F46B8DF-05F9-41B4-BED4-AF5F30F1E251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93681294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3E3A02-AB70-4839-B7A8-7BB199544A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D82C8B-CFA5-4336-A558-F251956E68B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3FE2A2-04E4-4100-97C8-3C9B470E9BC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125C17-88F1-480A-AEDA-7DC121C8CFC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4AACC6-035C-465F-9418-2BE8B496E11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73DD4D-DCE4-45CA-AC8A-D27932AAEA0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F159DB-390E-4678-B141-E31E71B8634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B99600-CB86-459C-89FA-0FEB738498C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7FFE48-2547-49B1-8A40-F4AF00F5EA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93C26B-3018-4933-B62A-1731A6B8B15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4443E0-6D31-4E54-AF54-99498F6817F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CE8D88D-3791-4F47-8B0E-B2D2D95E1E5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173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21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июня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30763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chemeClr val="tx1"/>
                </a:solidFill>
              </a:rPr>
              <a:t>22 </a:t>
            </a:r>
            <a:r>
              <a:rPr lang="ru-RU" sz="1100" b="1" dirty="0">
                <a:solidFill>
                  <a:schemeClr val="tx1"/>
                </a:solidFill>
              </a:rPr>
              <a:t>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июня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</a:rPr>
              <a:t>22 </a:t>
            </a:r>
            <a:r>
              <a:rPr lang="ru-RU" sz="1100" b="1" dirty="0">
                <a:solidFill>
                  <a:schemeClr val="tx1"/>
                </a:solidFill>
              </a:rPr>
              <a:t>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r>
              <a:rPr lang="kk-KZ" dirty="0">
                <a:solidFill>
                  <a:schemeClr val="tx1"/>
                </a:solidFill>
              </a:rPr>
              <a:t>П</a:t>
            </a:r>
            <a:r>
              <a:rPr lang="ru-RU" dirty="0" err="1">
                <a:solidFill>
                  <a:schemeClr val="tx1"/>
                </a:solidFill>
              </a:rPr>
              <a:t>еременная</a:t>
            </a:r>
            <a:r>
              <a:rPr lang="ru-RU" dirty="0">
                <a:solidFill>
                  <a:schemeClr val="tx1"/>
                </a:solidFill>
              </a:rPr>
              <a:t> облачность, кратковременный дождь, гроза. Ветер юго-западный 3-8, при грозе порывы 15-20 м/с. Температура воздуха ночью 20-22, днем 31-33 тепла.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июня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</a:rPr>
              <a:t>22 </a:t>
            </a:r>
            <a:r>
              <a:rPr lang="ru-RU" sz="1100" b="1" dirty="0">
                <a:solidFill>
                  <a:schemeClr val="tx1"/>
                </a:solidFill>
              </a:rPr>
              <a:t>июня</a:t>
            </a:r>
            <a:r>
              <a:rPr lang="ru-RU" sz="1100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</a:t>
            </a:r>
          </a:p>
          <a:p>
            <a:r>
              <a:rPr lang="kk-KZ" sz="1100" dirty="0">
                <a:solidFill>
                  <a:schemeClr val="tx1"/>
                </a:solidFill>
              </a:rPr>
              <a:t>П</a:t>
            </a:r>
            <a:r>
              <a:rPr lang="ru-RU" sz="1100" dirty="0" err="1">
                <a:solidFill>
                  <a:schemeClr val="tx1"/>
                </a:solidFill>
              </a:rPr>
              <a:t>еременная</a:t>
            </a:r>
            <a:r>
              <a:rPr lang="ru-RU" sz="1100" dirty="0">
                <a:solidFill>
                  <a:schemeClr val="tx1"/>
                </a:solidFill>
              </a:rPr>
              <a:t> облачность, кратковременный дождь, гроза. </a:t>
            </a:r>
            <a:r>
              <a:rPr lang="ru-RU" sz="1100" dirty="0"/>
              <a:t> 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западный </a:t>
            </a:r>
            <a:r>
              <a:rPr lang="ru-RU" sz="1100" dirty="0" smtClean="0">
                <a:solidFill>
                  <a:schemeClr val="tx1"/>
                </a:solidFill>
              </a:rPr>
              <a:t>3-8  м/с.</a:t>
            </a:r>
            <a:r>
              <a:rPr lang="ru-RU" sz="1100" dirty="0">
                <a:solidFill>
                  <a:schemeClr val="tx1"/>
                </a:solidFill>
              </a:rPr>
              <a:t> Температура </a:t>
            </a:r>
            <a:r>
              <a:rPr lang="ru-RU" sz="1100">
                <a:solidFill>
                  <a:schemeClr val="tx1"/>
                </a:solidFill>
              </a:rPr>
              <a:t>воздуха </a:t>
            </a:r>
            <a:r>
              <a:rPr lang="ru-RU" sz="1100" smtClean="0">
                <a:solidFill>
                  <a:schemeClr val="tx1"/>
                </a:solidFill>
              </a:rPr>
              <a:t>19-21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60938" y="2149475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22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июня,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23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июня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21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июня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7412040"/>
              </p:ext>
            </p:extLst>
          </p:nvPr>
        </p:nvGraphicFramePr>
        <p:xfrm>
          <a:off x="4962525" y="4079875"/>
          <a:ext cx="4816475" cy="2013903"/>
        </p:xfrm>
        <a:graphic>
          <a:graphicData uri="http://schemas.openxmlformats.org/drawingml/2006/table">
            <a:tbl>
              <a:tblPr/>
              <a:tblGrid>
                <a:gridCol w="18557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140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5276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750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kk-KZ" altLang="ru-RU" sz="900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Медеуова Г.А.</a:t>
            </a:r>
            <a:r>
              <a:rPr lang="ru-RU" altLang="ru-RU" sz="1000" b="1" i="1" dirty="0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20729</TotalTime>
  <Words>772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4726</cp:revision>
  <cp:lastPrinted>2021-07-01T09:11:30Z</cp:lastPrinted>
  <dcterms:created xsi:type="dcterms:W3CDTF">2018-03-27T06:03:00Z</dcterms:created>
  <dcterms:modified xsi:type="dcterms:W3CDTF">2024-06-21T06:30:23Z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