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82" d="100"/>
          <a:sy n="82" d="100"/>
        </p:scale>
        <p:origin x="-318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19673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облачность, без осадков. Ветер северо-западный с переходом на юго-западный 9-14 м/с. Температура воздуха ночью 18-20 тепла, днем сильная жара 33-35 градусов.</a:t>
            </a:r>
            <a:endParaRPr lang="ru-RU" sz="1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небольшой дождь.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юго-западный с переходом на 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воздуха ночью 20-22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116601"/>
              </p:ext>
            </p:extLst>
          </p:nvPr>
        </p:nvGraphicFramePr>
        <p:xfrm>
          <a:off x="5018116" y="4509120"/>
          <a:ext cx="4759297" cy="1887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19713</TotalTime>
  <Words>557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3712</cp:revision>
  <cp:lastPrinted>2021-07-01T03:56:27Z</cp:lastPrinted>
  <dcterms:created xsi:type="dcterms:W3CDTF">2018-03-27T06:03:00Z</dcterms:created>
  <dcterms:modified xsi:type="dcterms:W3CDTF">2024-06-21T08:16:28Z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