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192294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дождь, гроза. Ветер 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17-19,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30-32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7-12 м/с. Температура воздуха ночью 17-19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828715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22, ночью 23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32104</TotalTime>
  <Words>655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5331</cp:revision>
  <cp:lastPrinted>2021-11-30T05:55:24Z</cp:lastPrinted>
  <dcterms:created xsi:type="dcterms:W3CDTF">2018-03-27T06:03:00Z</dcterms:created>
  <dcterms:modified xsi:type="dcterms:W3CDTF">2024-06-21T07:33:25Z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