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364132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град, шквал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7-12,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ный 5-10, при грозе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13598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36358</TotalTime>
  <Words>615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4546</cp:revision>
  <cp:lastPrinted>2021-02-03T11:37:00Z</cp:lastPrinted>
  <dcterms:created xsi:type="dcterms:W3CDTF">2018-03-27T06:03:00Z</dcterms:created>
  <dcterms:modified xsi:type="dcterms:W3CDTF">2024-06-21T09:04:10Z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