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>
        <p:scale>
          <a:sx n="100" d="100"/>
          <a:sy n="100" d="100"/>
        </p:scale>
        <p:origin x="-6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914717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8161510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9-14, днем порывы 15-20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21-23,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27-29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дождь, гроза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9-14, порывы 15-20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26215</TotalTime>
  <Words>600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3374</cp:revision>
  <cp:lastPrinted>2021-10-15T03:50:29Z</cp:lastPrinted>
  <dcterms:created xsi:type="dcterms:W3CDTF">2018-03-27T06:03:00Z</dcterms:created>
  <dcterms:modified xsi:type="dcterms:W3CDTF">2024-06-21T07:23:30Z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