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8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017468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22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по 20 ч. 22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небольшой дождь, днем дождь, гроза. Ветер 7-12, днем при грозе 15-18 м/с. Температура воздуха ночью 16-18, днем 26-28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22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18-20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17970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19648</TotalTime>
  <Words>617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3217</cp:revision>
  <cp:lastPrinted>2021-07-01T03:56:27Z</cp:lastPrinted>
  <dcterms:created xsi:type="dcterms:W3CDTF">2018-03-27T06:03:00Z</dcterms:created>
  <dcterms:modified xsi:type="dcterms:W3CDTF">2024-06-21T08:03:10Z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