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00" d="100"/>
          <a:sy n="100" d="100"/>
        </p:scale>
        <p:origin x="-316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74059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9684795"/>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 маусым с. 20-ден 21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100" dirty="0">
                <a:solidFill>
                  <a:prstClr val="black"/>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17-20, күндіз 30-32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22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18-20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21, түнде 22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29899</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5133</cp:revision>
  <cp:lastPrinted>2023-01-16T10:13:34Z</cp:lastPrinted>
  <dcterms:created xsi:type="dcterms:W3CDTF">2018-03-27T06:03:00Z</dcterms:created>
  <dcterms:modified xsi:type="dcterms:W3CDTF">2024-06-20T06:27:59Z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