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82" d="100"/>
          <a:sy n="82" d="100"/>
        </p:scale>
        <p:origin x="-31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729128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21 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20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29-31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22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кезінде</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16-18</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маусым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811967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20339</TotalTime>
  <Words>604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3843</cp:revision>
  <cp:lastPrinted>2021-07-01T07:38:07Z</cp:lastPrinted>
  <dcterms:created xsi:type="dcterms:W3CDTF">2018-03-27T06:03:00Z</dcterms:created>
  <dcterms:modified xsi:type="dcterms:W3CDTF">2024-06-20T09:01:09Z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