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015738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4294493"/>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418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0,073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anose="02020603050405020304" pitchFamily="18" charset="0"/>
                <a:cs typeface="Times New Roman" panose="02020603050405020304" pitchFamily="18" charset="0"/>
              </a:rPr>
              <a:t>Көшпелі </a:t>
            </a:r>
            <a:r>
              <a:rPr lang="kk-KZ" sz="1100" dirty="0">
                <a:latin typeface="Times New Roman" panose="02020603050405020304" pitchFamily="18" charset="0"/>
                <a:cs typeface="Times New Roman" panose="02020603050405020304" pitchFamily="18" charset="0"/>
              </a:rPr>
              <a:t>бұлтты, күннің аяғында өткінші жаңбыр, найзағай. Жел солтүстік-батыстан, батыстан соғады, күші 9-14, найзағай кезінде екпіні 18 м/с. Ауа температурасы түнде 16-18, күндіз 31-33 градус жылы</a:t>
            </a:r>
            <a:r>
              <a:rPr lang="kk-KZ" sz="1100" dirty="0" smtClean="0">
                <a:latin typeface="Times New Roman" panose="02020603050405020304" pitchFamily="18" charset="0"/>
                <a:cs typeface="Times New Roman" panose="02020603050405020304" pitchFamily="18" charset="0"/>
              </a:rPr>
              <a:t>.</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22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өткінші жаңбыр, найзағай.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батыстан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найзағай кезінде екпіні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25946</TotalTime>
  <Words>587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5058</cp:revision>
  <cp:lastPrinted>2021-07-01T03:56:27Z</cp:lastPrinted>
  <dcterms:created xsi:type="dcterms:W3CDTF">2018-03-27T06:03:00Z</dcterms:created>
  <dcterms:modified xsi:type="dcterms:W3CDTF">2024-06-20T07:30:35Z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