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74960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20</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таңертең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22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21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22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 </a:t>
            </a:r>
            <a:r>
              <a:rPr lang="kk-KZ" sz="1200" dirty="0">
                <a:solidFill>
                  <a:prstClr val="black"/>
                </a:solidFill>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5073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20</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14559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таңертең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жел соғады, </a:t>
            </a:r>
            <a:r>
              <a:rPr lang="kk-KZ" sz="1200" dirty="0">
                <a:latin typeface="Times New Roman" panose="02020603050405020304" pitchFamily="18" charset="0"/>
                <a:cs typeface="Times New Roman" panose="02020603050405020304" pitchFamily="18" charset="0"/>
              </a:rPr>
              <a:t>күші  9-14, таңертең және </a:t>
            </a:r>
            <a:r>
              <a:rPr lang="kk-KZ" sz="1200" dirty="0" smtClean="0">
                <a:latin typeface="Times New Roman" panose="02020603050405020304" pitchFamily="18" charset="0"/>
                <a:cs typeface="Times New Roman" panose="02020603050405020304" pitchFamily="18" charset="0"/>
              </a:rPr>
              <a:t>күндіз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21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20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таңертең </a:t>
            </a:r>
            <a:r>
              <a:rPr lang="ru-RU" sz="1200" dirty="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17-19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19547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4494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20246</TotalTime>
  <Words>821</Words>
  <Application>Microsoft Office PowerPoint</Application>
  <PresentationFormat>Лист A4 (210x297 мм)</PresentationFormat>
  <Paragraphs>146</Paragraphs>
  <Slides>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3890</cp:revision>
  <cp:lastPrinted>2021-07-01T07:38:07Z</cp:lastPrinted>
  <dcterms:created xsi:type="dcterms:W3CDTF">2018-03-27T06:03:00Z</dcterms:created>
  <dcterms:modified xsi:type="dcterms:W3CDTF">2024-06-20T06:38:17Z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