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834831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0405617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3437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өткінші жаңбыр, найзағай. </a:t>
            </a:r>
            <a:r>
              <a:rPr lang="kk-KZ" sz="1200" kern="1400" dirty="0" smtClean="0">
                <a:solidFill>
                  <a:srgbClr val="000000"/>
                </a:solidFill>
                <a:latin typeface="Times New Roman"/>
                <a:ea typeface="Times New Roman"/>
              </a:rPr>
              <a:t>Солтүстік-батыстан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0-5, күндіз 7-12, найзағай кезінде 15-20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21-23 </a:t>
            </a:r>
            <a:r>
              <a:rPr lang="kk-KZ" sz="1200" kern="1400" dirty="0" smtClean="0">
                <a:solidFill>
                  <a:srgbClr val="000000"/>
                </a:solidFill>
                <a:latin typeface="Times New Roman"/>
                <a:ea typeface="Times New Roman"/>
              </a:rPr>
              <a:t>жылы</a:t>
            </a:r>
            <a:r>
              <a:rPr lang="kk-KZ" sz="1200" kern="1400" dirty="0">
                <a:solidFill>
                  <a:srgbClr val="000000"/>
                </a:solidFill>
                <a:latin typeface="Times New Roman"/>
                <a:ea typeface="Times New Roman"/>
              </a:rPr>
              <a:t>, күндіз </a:t>
            </a:r>
            <a:r>
              <a:rPr lang="kk-KZ" sz="1200" kern="1400" dirty="0" smtClean="0">
                <a:solidFill>
                  <a:srgbClr val="000000"/>
                </a:solidFill>
                <a:latin typeface="Times New Roman"/>
                <a:ea typeface="Times New Roman"/>
              </a:rPr>
              <a:t>33-35 </a:t>
            </a:r>
            <a:r>
              <a:rPr lang="kk-KZ" sz="1200" kern="1400" dirty="0">
                <a:solidFill>
                  <a:srgbClr val="000000"/>
                </a:solidFill>
                <a:latin typeface="Times New Roman"/>
                <a:ea typeface="Times New Roman"/>
              </a:rPr>
              <a:t>градус қатты ыстық</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18</a:t>
            </a:r>
            <a:r>
              <a:rPr lang="kk-KZ" altLang="ru-RU" sz="1200" dirty="0" smtClean="0">
                <a:solidFill>
                  <a:srgbClr val="000000"/>
                </a:solidFill>
                <a:latin typeface="Times New Roman" pitchFamily="18" charset="0"/>
                <a:cs typeface="Times New Roman" pitchFamily="18" charset="0"/>
              </a:rPr>
              <a:t>-20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21 </a:t>
            </a:r>
            <a:r>
              <a:rPr lang="ru-RU" sz="1200" b="1" dirty="0" err="1" smtClean="0">
                <a:solidFill>
                  <a:schemeClr val="tx1"/>
                </a:solidFill>
                <a:latin typeface="Times New Roman" panose="02020603050405020304" pitchFamily="18" charset="0"/>
                <a:cs typeface="Times New Roman" panose="02020603050405020304" pitchFamily="18" charset="0"/>
              </a:rPr>
              <a:t>маусым</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21441</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3733</cp:revision>
  <cp:lastPrinted>2023-02-06T06:57:51Z</cp:lastPrinted>
  <dcterms:created xsi:type="dcterms:W3CDTF">2018-03-27T06:03:00Z</dcterms:created>
  <dcterms:modified xsi:type="dcterms:W3CDTF">2024-06-20T07:16:32Z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