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6" d="100"/>
          <a:sy n="86" d="100"/>
        </p:scale>
        <p:origin x="90"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626928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28508</TotalTime>
  <Words>581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2021-07-01T07:38:07Z</cp:lastPrinted>
  <dcterms:created xsi:type="dcterms:W3CDTF">2018-03-27T06:03:00Z</dcterms:created>
  <dcterms:modified xsi:type="dcterms:W3CDTF">2024-06-20T07:46:41Z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