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218" autoAdjust="0"/>
  </p:normalViewPr>
  <p:slideViewPr>
    <p:cSldViewPr showGuides="1">
      <p:cViewPr varScale="1">
        <p:scale>
          <a:sx n="112" d="100"/>
          <a:sy n="112" d="100"/>
        </p:scale>
        <p:origin x="202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11026519"/>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172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20 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6" y="0"/>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21 маусымға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20 маусым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21 маусым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жауын-шашынсыз. Батыстан, солтүстік-батыстан жел соғады, күші 5-10 </a:t>
            </a:r>
            <a:r>
              <a:rPr lang="ru-RU" sz="1200" dirty="0" smtClean="0">
                <a:latin typeface="Times New Roman" pitchFamily="18" charset="0"/>
                <a:cs typeface="Times New Roman" pitchFamily="18" charset="0"/>
              </a:rPr>
              <a:t>м/с</a:t>
            </a:r>
            <a:r>
              <a:rPr lang="kk-KZ" sz="1200" dirty="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түнде 16-18, күндіз 29-31 градус жылы болады.</a:t>
            </a:r>
            <a:endParaRPr lang="ru-RU" sz="1200" dirty="0" smtClean="0">
              <a:latin typeface="Times New Roman" pitchFamily="18" charset="0"/>
              <a:cs typeface="Times New Roman" pitchFamily="18" charset="0"/>
            </a:endParaRPr>
          </a:p>
          <a:p>
            <a:pPr algn="ctr"/>
            <a:r>
              <a:rPr lang="kk-KZ" sz="1200" b="1" dirty="0" smtClean="0">
                <a:solidFill>
                  <a:srgbClr val="000000"/>
                </a:solidFill>
                <a:latin typeface="Times New Roman" pitchFamily="18" charset="0"/>
                <a:cs typeface="Times New Roman" pitchFamily="18" charset="0"/>
              </a:rPr>
              <a:t>22 маусымға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21 маусым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22 маусым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Оңтүстік-шығыстан жел соғады, күші 5-10 </a:t>
            </a:r>
            <a:r>
              <a:rPr lang="ru-RU" sz="1200" dirty="0" smtClean="0">
                <a:latin typeface="Times New Roman" pitchFamily="18" charset="0"/>
                <a:cs typeface="Times New Roman" pitchFamily="18" charset="0"/>
              </a:rPr>
              <a:t>м/с</a:t>
            </a:r>
            <a:r>
              <a:rPr lang="kk-KZ" sz="1200" dirty="0" smtClean="0">
                <a:latin typeface="Times New Roman" pitchFamily="18" charset="0"/>
                <a:cs typeface="Times New Roman" pitchFamily="18" charset="0"/>
              </a:rPr>
              <a:t>. Ауа температурасы 15-17 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92917648"/>
              </p:ext>
            </p:extLst>
          </p:nvPr>
        </p:nvGraphicFramePr>
        <p:xfrm>
          <a:off x="5024438" y="4143380"/>
          <a:ext cx="4667576" cy="2265764"/>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xmlns="" val="3583770891"/>
                    </a:ext>
                  </a:extLst>
                </a:gridCol>
                <a:gridCol w="1457141">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77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1521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0,304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155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0,774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784">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0,199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1,388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4438" y="3429000"/>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20 </a:t>
            </a:r>
            <a:r>
              <a:rPr lang="kk-KZ" altLang="ru-RU" sz="1200" b="1" dirty="0" smtClean="0">
                <a:latin typeface="Times New Roman" panose="02020603050405020304" pitchFamily="18" charset="0"/>
                <a:cs typeface="Times New Roman" panose="02020603050405020304" pitchFamily="18" charset="0"/>
              </a:rPr>
              <a:t>маусымдағы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7" y="2107703"/>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21 маусымда, 22 маусымда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a:t>
            </a:r>
            <a:r>
              <a:rPr lang="kk-KZ"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smtClean="0">
                <a:solidFill>
                  <a:srgbClr val="000000"/>
                </a:solidFill>
                <a:latin typeface="Times New Roman" panose="02020603050405020304" pitchFamily="18" charset="0"/>
              </a:rPr>
              <a:t>көтеріңкі</a:t>
            </a:r>
            <a:r>
              <a:rPr lang="kk-KZ" sz="1200" smtClean="0">
                <a:solidFill>
                  <a:srgbClr val="000000"/>
                </a:solidFill>
                <a:latin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7" y="3237667"/>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Снигирева Н.Г</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Терекова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17950</TotalTime>
  <Words>519</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4442</cp:revision>
  <cp:lastPrinted>2021-07-01T07:38:07Z</cp:lastPrinted>
  <dcterms:created xsi:type="dcterms:W3CDTF">2018-03-27T06:03:00Z</dcterms:created>
  <dcterms:modified xsi:type="dcterms:W3CDTF">2024-06-20T08:06:03Z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