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029556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по 20 ч. 21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9-14, утром и днем при грозе порывы 15-20 м/с. Температура воздуха ночью 18-20, днем 26-28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21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12647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19643</TotalTime>
  <Words>618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3216</cp:revision>
  <cp:lastPrinted>2021-07-01T03:56:27Z</cp:lastPrinted>
  <dcterms:created xsi:type="dcterms:W3CDTF">2018-03-27T06:03:00Z</dcterms:created>
  <dcterms:modified xsi:type="dcterms:W3CDTF">2024-06-20T07:55:40Z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