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350439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5489"/>
              </p:ext>
            </p:extLst>
          </p:nvPr>
        </p:nvGraphicFramePr>
        <p:xfrm>
          <a:off x="4991355" y="4234700"/>
          <a:ext cx="4747702" cy="2123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4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к концу дня кратковременный дождь, гроза. Ветер северо-западный, западный 9-14, при грозе порывы 18 м/с. Температура воздуха ночью 16-18, днем 31-33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кратковременный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9-14, при грозе порывы 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25732</TotalTime>
  <Words>609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4658</cp:revision>
  <cp:lastPrinted>2021-07-01T03:56:27Z</cp:lastPrinted>
  <dcterms:created xsi:type="dcterms:W3CDTF">2018-03-27T06:03:00Z</dcterms:created>
  <dcterms:modified xsi:type="dcterms:W3CDTF">2024-06-20T07:30:34Z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