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44137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по 20 ч. 21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16-18,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дождь, гроза. Ветер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 грозе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423458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20839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3818</cp:revision>
  <cp:lastPrinted>2021-07-01T03:56:27Z</cp:lastPrinted>
  <dcterms:created xsi:type="dcterms:W3CDTF">2018-03-27T06:03:00Z</dcterms:created>
  <dcterms:modified xsi:type="dcterms:W3CDTF">2024-06-20T08:57:46Z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