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48283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по 20 ч. 21 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16-18, днем 29-31 тепла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9-14, при грозе 15-20 м/с.  Температура воздуха ночью 16-18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189424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18927</TotalTime>
  <Words>600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3724</cp:revision>
  <cp:lastPrinted>2021-07-01T03:56:27Z</cp:lastPrinted>
  <dcterms:created xsi:type="dcterms:W3CDTF">2018-03-27T06:03:00Z</dcterms:created>
  <dcterms:modified xsi:type="dcterms:W3CDTF">2024-06-20T08:57:44Z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