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5410617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19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219832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сағ.19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Солтүстік-шығыстан жел соғады, күші 5-10 м/с. Ауа температурасы түнде 20-22, күндіз 35-37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жоғары</a:t>
            </a:r>
            <a:r>
              <a:rPr lang="ru-RU" sz="1200" dirty="0" err="1"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13703</TotalTime>
  <Words>573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3259</cp:revision>
  <cp:lastPrinted>2021-07-01T03:56:27Z</cp:lastPrinted>
  <dcterms:created xsi:type="dcterms:W3CDTF">2018-03-27T06:03:00Z</dcterms:created>
  <dcterms:modified xsi:type="dcterms:W3CDTF">2024-06-19T06:38:11Z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