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17" d="100"/>
          <a:sy n="117"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475217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№171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6-11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27-29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16-18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43069"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39317937"/>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850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18918</TotalTime>
  <Words>569</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3764</cp:revision>
  <cp:lastPrinted>2021-07-01T03:56:27Z</cp:lastPrinted>
  <dcterms:created xsi:type="dcterms:W3CDTF">2018-03-27T06:03:00Z</dcterms:created>
  <dcterms:modified xsi:type="dcterms:W3CDTF">2024-06-19T07:44:45Z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