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686833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20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a:t>
            </a:r>
            <a:r>
              <a:rPr lang="kk-KZ" sz="1200" dirty="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9-11°, </a:t>
            </a:r>
            <a:r>
              <a:rPr lang="kk-KZ" sz="1200" smtClean="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25-27°</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62506149"/>
              </p:ext>
            </p:extLst>
          </p:nvPr>
        </p:nvGraphicFramePr>
        <p:xfrm>
          <a:off x="4935976" y="4118604"/>
          <a:ext cx="4691064" cy="18284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65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0,062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Игасанова М.А</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19162</TotalTime>
  <Words>567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3653</cp:revision>
  <cp:lastPrinted>2021-07-01T03:56:27Z</cp:lastPrinted>
  <dcterms:created xsi:type="dcterms:W3CDTF">2018-03-27T06:03:00Z</dcterms:created>
  <dcterms:modified xsi:type="dcterms:W3CDTF">2024-06-19T07:10:12Z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