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153068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0,07</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599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1,8</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657377"/>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altLang="ru-RU" sz="1130" b="1" dirty="0" smtClean="0">
                <a:latin typeface="Times New Roman" pitchFamily="18" charset="0"/>
                <a:cs typeface="Times New Roman" pitchFamily="18" charset="0"/>
              </a:rPr>
              <a:t>20</a:t>
            </a:r>
            <a:r>
              <a:rPr lang="kk-KZ" sz="1130" b="1" dirty="0" smtClean="0">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smtClean="0">
                <a:solidFill>
                  <a:srgbClr val="000000"/>
                </a:solidFill>
                <a:latin typeface="Times New Roman" pitchFamily="18" charset="0"/>
                <a:cs typeface="Times New Roman" pitchFamily="18" charset="0"/>
              </a:rPr>
              <a:t>19</a:t>
            </a:r>
            <a:r>
              <a:rPr lang="kk-KZ" altLang="ru-RU" sz="1130" b="1" dirty="0" smtClean="0">
                <a:solidFill>
                  <a:srgbClr val="000000"/>
                </a:solidFill>
                <a:latin typeface="Times New Roman" pitchFamily="18" charset="0"/>
                <a:cs typeface="Times New Roman" pitchFamily="18" charset="0"/>
              </a:rPr>
              <a:t>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20 </a:t>
            </a:r>
            <a:r>
              <a:rPr lang="kk-KZ" altLang="ru-RU" sz="1130" b="1" dirty="0">
                <a:solidFill>
                  <a:srgbClr val="000000"/>
                </a:solidFill>
                <a:latin typeface="Times New Roman" pitchFamily="18" charset="0"/>
                <a:cs typeface="Times New Roman" pitchFamily="18" charset="0"/>
              </a:rPr>
              <a:t>маусымға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smtClean="0">
                <a:latin typeface="Times New Roman" pitchFamily="18" charset="0"/>
                <a:cs typeface="Times New Roman" pitchFamily="18" charset="0"/>
              </a:rPr>
              <a:t>Бұлтты, жаңбыр, найзағай, күндіз бұршақ, дауыл. Оңтүстік-батыстын </a:t>
            </a:r>
            <a:r>
              <a:rPr lang="kk-KZ" sz="1130" dirty="0">
                <a:latin typeface="Times New Roman" pitchFamily="18" charset="0"/>
                <a:cs typeface="Times New Roman" pitchFamily="18" charset="0"/>
              </a:rPr>
              <a:t>жел соғады, </a:t>
            </a:r>
            <a:r>
              <a:rPr lang="kk-KZ" sz="1130" dirty="0" smtClean="0">
                <a:latin typeface="Times New Roman" pitchFamily="18" charset="0"/>
                <a:cs typeface="Times New Roman" pitchFamily="18" charset="0"/>
              </a:rPr>
              <a:t>күші 15-20 </a:t>
            </a:r>
            <a:r>
              <a:rPr lang="kk-KZ" sz="1130" dirty="0">
                <a:latin typeface="Times New Roman" pitchFamily="18" charset="0"/>
                <a:cs typeface="Times New Roman" pitchFamily="18" charset="0"/>
              </a:rPr>
              <a:t>м/с. Ауа температурасы </a:t>
            </a:r>
            <a:r>
              <a:rPr lang="kk-KZ" sz="1130" dirty="0" smtClean="0">
                <a:latin typeface="Times New Roman" pitchFamily="18" charset="0"/>
                <a:cs typeface="Times New Roman" pitchFamily="18" charset="0"/>
              </a:rPr>
              <a:t>түнде 15-17, </a:t>
            </a:r>
            <a:r>
              <a:rPr lang="kk-KZ" sz="1130" dirty="0">
                <a:latin typeface="Times New Roman" pitchFamily="18" charset="0"/>
                <a:cs typeface="Times New Roman" pitchFamily="18" charset="0"/>
              </a:rPr>
              <a:t>күндіз </a:t>
            </a:r>
            <a:r>
              <a:rPr lang="kk-KZ" sz="1130" dirty="0" smtClean="0">
                <a:latin typeface="Times New Roman" pitchFamily="18" charset="0"/>
                <a:cs typeface="Times New Roman" pitchFamily="18" charset="0"/>
              </a:rPr>
              <a:t>25-27 </a:t>
            </a:r>
            <a:r>
              <a:rPr lang="kk-KZ" sz="1130" dirty="0">
                <a:latin typeface="Times New Roman" pitchFamily="18" charset="0"/>
                <a:cs typeface="Times New Roman" pitchFamily="18" charset="0"/>
              </a:rPr>
              <a:t>градус жылы.</a:t>
            </a:r>
          </a:p>
          <a:p>
            <a:pPr algn="ctr"/>
            <a:r>
              <a:rPr lang="kk-KZ" sz="1130" b="1" dirty="0" smtClean="0">
                <a:latin typeface="Times New Roman" pitchFamily="18" charset="0"/>
                <a:cs typeface="Times New Roman" pitchFamily="18" charset="0"/>
              </a:rPr>
              <a:t>21 </a:t>
            </a:r>
            <a:r>
              <a:rPr lang="kk-KZ" altLang="ru-RU" sz="1130" b="1" dirty="0" smtClean="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20 </a:t>
            </a:r>
            <a:r>
              <a:rPr lang="kk-KZ" altLang="ru-RU" sz="1130" b="1" dirty="0">
                <a:solidFill>
                  <a:srgbClr val="000000"/>
                </a:solidFill>
                <a:latin typeface="Times New Roman" pitchFamily="18" charset="0"/>
                <a:cs typeface="Times New Roman" pitchFamily="18" charset="0"/>
              </a:rPr>
              <a:t>маусымға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21 маусымға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smtClean="0">
                <a:latin typeface="Times New Roman" pitchFamily="18" charset="0"/>
                <a:cs typeface="Times New Roman" pitchFamily="18" charset="0"/>
              </a:rPr>
              <a:t>Бұлтты, жаңбыр, найзағай. Оңтүстік-батыстан </a:t>
            </a:r>
            <a:r>
              <a:rPr lang="kk-KZ" sz="1130" dirty="0">
                <a:latin typeface="Times New Roman" pitchFamily="18" charset="0"/>
                <a:cs typeface="Times New Roman" pitchFamily="18" charset="0"/>
              </a:rPr>
              <a:t>жел соғады, күші </a:t>
            </a:r>
            <a:r>
              <a:rPr lang="kk-KZ" sz="1130" dirty="0" smtClean="0">
                <a:latin typeface="Times New Roman" pitchFamily="18" charset="0"/>
                <a:cs typeface="Times New Roman" pitchFamily="18" charset="0"/>
              </a:rPr>
              <a:t>           9-14 м/с</a:t>
            </a:r>
            <a:r>
              <a:rPr lang="kk-KZ" sz="1130" dirty="0">
                <a:latin typeface="Times New Roman" pitchFamily="18" charset="0"/>
                <a:cs typeface="Times New Roman" pitchFamily="18" charset="0"/>
              </a:rPr>
              <a:t>.</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a:t>
            </a:r>
            <a:r>
              <a:rPr lang="kk-KZ" sz="1130">
                <a:latin typeface="Times New Roman" pitchFamily="18" charset="0"/>
                <a:cs typeface="Times New Roman" pitchFamily="18" charset="0"/>
              </a:rPr>
              <a:t>температурасы </a:t>
            </a:r>
            <a:r>
              <a:rPr lang="kk-KZ" sz="1130" smtClean="0">
                <a:latin typeface="Times New Roman" pitchFamily="18" charset="0"/>
                <a:cs typeface="Times New Roman" pitchFamily="18" charset="0"/>
              </a:rPr>
              <a:t>17-19 </a:t>
            </a:r>
            <a:r>
              <a:rPr lang="kk-KZ" sz="1130" dirty="0" smtClean="0">
                <a:latin typeface="Times New Roman" pitchFamily="18" charset="0"/>
                <a:cs typeface="Times New Roman" pitchFamily="18" charset="0"/>
              </a:rPr>
              <a:t>градус </a:t>
            </a:r>
            <a:r>
              <a:rPr lang="kk-KZ" sz="1130" dirty="0">
                <a:latin typeface="Times New Roman" pitchFamily="18" charset="0"/>
                <a:cs typeface="Times New Roman" pitchFamily="18" charset="0"/>
              </a:rPr>
              <a:t>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20</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21 </a:t>
            </a:r>
            <a:r>
              <a:rPr lang="kk-KZ" altLang="ru-RU" sz="1100" dirty="0" smtClean="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15174</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4825</cp:revision>
  <cp:lastPrinted>2021-07-01T03:56:27Z</cp:lastPrinted>
  <dcterms:created xsi:type="dcterms:W3CDTF">2018-03-27T06:03:00Z</dcterms:created>
  <dcterms:modified xsi:type="dcterms:W3CDTF">2024-06-19T07:20:47Z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