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3738" y="7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3043736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853524336"/>
              </p:ext>
            </p:extLst>
          </p:nvPr>
        </p:nvGraphicFramePr>
        <p:xfrm>
          <a:off x="4924425" y="3974337"/>
          <a:ext cx="4697413" cy="2611194"/>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339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3692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,377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жауын-шашынсыз. Солтүстік-батыстан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7-12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23-25 жылы</a:t>
            </a:r>
            <a:r>
              <a:rPr lang="kk-KZ" sz="1200" kern="1400" dirty="0">
                <a:solidFill>
                  <a:srgbClr val="000000"/>
                </a:solidFill>
                <a:latin typeface="Times New Roman"/>
                <a:ea typeface="Times New Roman"/>
              </a:rPr>
              <a:t>, күндіз </a:t>
            </a:r>
            <a:r>
              <a:rPr lang="kk-KZ" sz="1200" kern="1400" dirty="0" smtClean="0">
                <a:solidFill>
                  <a:srgbClr val="000000"/>
                </a:solidFill>
                <a:latin typeface="Times New Roman"/>
                <a:ea typeface="Times New Roman"/>
              </a:rPr>
              <a:t>33-35 </a:t>
            </a:r>
            <a:r>
              <a:rPr lang="kk-KZ" sz="1200" kern="1400" dirty="0">
                <a:solidFill>
                  <a:srgbClr val="000000"/>
                </a:solidFill>
                <a:latin typeface="Times New Roman"/>
                <a:ea typeface="Times New Roman"/>
              </a:rPr>
              <a:t>градус қатты ыстық</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2-7 </a:t>
            </a:r>
            <a:r>
              <a:rPr lang="kk-KZ" altLang="ru-RU" sz="1200" dirty="0" smtClean="0">
                <a:solidFill>
                  <a:srgbClr val="000000"/>
                </a:solidFill>
                <a:latin typeface="Times New Roman" pitchFamily="18" charset="0"/>
                <a:cs typeface="Times New Roman" pitchFamily="18" charset="0"/>
              </a:rPr>
              <a:t>м/с. Ауа температурасы </a:t>
            </a:r>
            <a:r>
              <a:rPr lang="kk-KZ" altLang="ru-RU" sz="1200" dirty="0" smtClean="0">
                <a:solidFill>
                  <a:srgbClr val="000000"/>
                </a:solidFill>
                <a:latin typeface="Times New Roman" pitchFamily="18" charset="0"/>
                <a:cs typeface="Times New Roman" pitchFamily="18" charset="0"/>
              </a:rPr>
              <a:t>21-23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21</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21439</TotalTime>
  <Words>581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3732</cp:revision>
  <cp:lastPrinted>2023-02-06T06:57:51Z</cp:lastPrinted>
  <dcterms:created xsi:type="dcterms:W3CDTF">2018-03-27T06:03:00Z</dcterms:created>
  <dcterms:modified xsi:type="dcterms:W3CDTF">2024-06-19T08:47:30Z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