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45303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 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с</a:t>
            </a:r>
            <a:r>
              <a:rPr lang="kk-KZ" sz="1200" dirty="0" smtClean="0">
                <a:latin typeface="Times New Roman" panose="02020603050405020304" pitchFamily="18" charset="0"/>
                <a:cs typeface="Times New Roman" panose="02020603050405020304" pitchFamily="18" charset="0"/>
              </a:rPr>
              <a:t>олтүстік-батыс</a:t>
            </a:r>
            <a:r>
              <a:rPr lang="" sz="1200" dirty="0" smtClean="0">
                <a:latin typeface="Times New Roman" panose="02020603050405020304" pitchFamily="18" charset="0"/>
                <a:cs typeface="Times New Roman" panose="02020603050405020304" pitchFamily="18" charset="0"/>
              </a:rPr>
              <a:t>тан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 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33763" y="328187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763" y="2404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1963178"/>
              </p:ext>
            </p:extLst>
          </p:nvPr>
        </p:nvGraphicFramePr>
        <p:xfrm>
          <a:off x="5044851" y="399295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0,569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Игасанова М.А</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21886</TotalTime>
  <Words>626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3808</cp:revision>
  <cp:lastPrinted>2021-07-01T03:56:27Z</cp:lastPrinted>
  <dcterms:created xsi:type="dcterms:W3CDTF">2018-03-27T06:03:00Z</dcterms:created>
  <dcterms:modified xsi:type="dcterms:W3CDTF">2024-06-19T06:54:08Z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