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20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19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20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a:t>
            </a:r>
            <a:r>
              <a:rPr lang="kk-KZ" sz="1200" dirty="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12-14,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21 маусым</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20</a:t>
            </a:r>
            <a:r>
              <a:rPr lang="kk-KZ" altLang="ru-RU" sz="1050" b="1" dirty="0" smtClean="0">
                <a:latin typeface="Times New Roman" pitchFamily="18" charset="0"/>
                <a:ea typeface="Times New Roman KZ" pitchFamily="18" charset="0"/>
                <a:cs typeface="Times New Roman" pitchFamily="18" charset="0"/>
              </a:rPr>
              <a:t> маусым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21 </a:t>
            </a:r>
            <a:r>
              <a:rPr lang="ru-RU" sz="1050" b="1" dirty="0" err="1" smtClean="0">
                <a:latin typeface="Times New Roman" pitchFamily="18" charset="0"/>
                <a:ea typeface="Times New Roman KZ" pitchFamily="18" charset="0"/>
                <a:cs typeface="Times New Roman" pitchFamily="18" charset="0"/>
              </a:rPr>
              <a:t>маусым</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температурасы 9-11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21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a:t>
                      </a:r>
                      <a:endParaRPr lang="ru-RU" sz="12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814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19248</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4282</cp:revision>
  <cp:lastPrinted>2021-07-01T03:56:27Z</cp:lastPrinted>
  <dcterms:created xsi:type="dcterms:W3CDTF">2018-03-27T06:03:00Z</dcterms:created>
  <dcterms:modified xsi:type="dcterms:W3CDTF">2024-06-19T06:20:30Z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