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5" d="100"/>
          <a:sy n="115" d="100"/>
        </p:scale>
        <p:origin x="-19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7586537"/>
              </p:ext>
            </p:extLst>
          </p:nvPr>
        </p:nvGraphicFramePr>
        <p:xfrm>
          <a:off x="307975" y="2977872"/>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44912" y="160994"/>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маусымға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оңтүстік-батысқа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ауысады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17-19,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25-27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20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21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592960"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1910766"/>
              </p:ext>
            </p:extLst>
          </p:nvPr>
        </p:nvGraphicFramePr>
        <p:xfrm>
          <a:off x="4866391" y="4190775"/>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a:t>
                      </a:r>
                      <a:endParaRPr lang="ru-RU" sz="1100" b="0"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a:t>
                      </a:r>
                      <a:endParaRPr lang="ru-RU" sz="1100" b="0"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a:t>
                      </a:r>
                      <a:endParaRPr lang="ru-RU" sz="1100" b="0"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Майған А.Т./Кириллова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19751</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3755</cp:revision>
  <cp:lastPrinted>2021-07-01T07:38:07Z</cp:lastPrinted>
  <dcterms:created xsi:type="dcterms:W3CDTF">2018-03-27T06:03:00Z</dcterms:created>
  <dcterms:modified xsi:type="dcterms:W3CDTF">2024-06-19T07:41:08Z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