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86811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 жаңбыр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найзағайболады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найзағай кезінде екпіні 15-20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20-22, күндіз 28-30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917648"/>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17949</TotalTime>
  <Words>528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4439</cp:revision>
  <cp:lastPrinted>2021-07-01T07:38:07Z</cp:lastPrinted>
  <dcterms:created xsi:type="dcterms:W3CDTF">2018-03-27T06:03:00Z</dcterms:created>
  <dcterms:modified xsi:type="dcterms:W3CDTF">2024-06-19T08:51:07Z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