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85" d="100"/>
          <a:sy n="85" d="100"/>
        </p:scale>
        <p:origin x="90" y="2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3007880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04726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20 </a:t>
            </a:r>
            <a:r>
              <a:rPr lang="ru-RU" altLang="ru-RU" sz="1300" b="1" dirty="0" err="1">
                <a:latin typeface="Times New Roman" panose="02020603050405020304" pitchFamily="18" charset="0"/>
                <a:cs typeface="Times New Roman" panose="02020603050405020304" pitchFamily="18" charset="0"/>
              </a:rPr>
              <a:t>маусымға</a:t>
            </a:r>
            <a:r>
              <a:rPr lang="ru-RU" altLang="ru-RU" sz="1300" b="1" dirty="0">
                <a:latin typeface="Times New Roman" panose="02020603050405020304" pitchFamily="18" charset="0"/>
                <a:cs typeface="Times New Roman" panose="02020603050405020304" pitchFamily="18" charset="0"/>
              </a:rPr>
              <a:t>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19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20 </a:t>
            </a:r>
            <a:r>
              <a:rPr lang="ru-RU" sz="1000" b="1" dirty="0" err="1">
                <a:solidFill>
                  <a:srgbClr val="000000"/>
                </a:solidFill>
                <a:latin typeface="Times New Roman" panose="02020603050405020304" pitchFamily="18" charset="0"/>
                <a:cs typeface="Times New Roman" panose="02020603050405020304" pitchFamily="18" charset="0"/>
              </a:rPr>
              <a:t>маусымның</a:t>
            </a:r>
            <a:endParaRPr lang="kk-KZ" sz="1000" b="1" dirty="0">
              <a:solidFill>
                <a:srgbClr val="000000"/>
              </a:solidFill>
              <a:latin typeface="Times New Roman" panose="02020603050405020304" pitchFamily="18" charset="0"/>
              <a:cs typeface="Times New Roman" panose="02020603050405020304" pitchFamily="18" charset="0"/>
            </a:endParaRP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 </a:t>
            </a:r>
            <a:r>
              <a:rPr lang="kk-KZ" sz="1200" dirty="0">
                <a:latin typeface="Times New Roman" panose="02020603050405020304" pitchFamily="18" charset="0"/>
                <a:ea typeface="Calibri" panose="020F0502020204030204" pitchFamily="34" charset="0"/>
              </a:rPr>
              <a:t>т</a:t>
            </a:r>
            <a:r>
              <a:rPr lang="kk-KZ" sz="1200" dirty="0">
                <a:effectLst/>
                <a:latin typeface="Times New Roman" panose="02020603050405020304" pitchFamily="18" charset="0"/>
                <a:ea typeface="Times New Roman" panose="02020603050405020304" pitchFamily="18" charset="0"/>
              </a:rPr>
              <a:t>аңертең және күңдіз </a:t>
            </a:r>
            <a:r>
              <a:rPr lang="kk-KZ" sz="1200" dirty="0">
                <a:solidFill>
                  <a:prstClr val="black"/>
                </a:solidFill>
                <a:latin typeface="Times New Roman" pitchFamily="18" charset="0"/>
                <a:cs typeface="Times New Roman" pitchFamily="18" charset="0"/>
              </a:rPr>
              <a:t>жаңбыр жауады, найзағай күтіледі. Жел 9-14, </a:t>
            </a:r>
            <a:r>
              <a:rPr lang="kk-KZ" sz="1200" dirty="0">
                <a:effectLst/>
                <a:latin typeface="Times New Roman" panose="02020603050405020304" pitchFamily="18" charset="0"/>
                <a:ea typeface="Times New Roman" panose="02020603050405020304" pitchFamily="18" charset="0"/>
              </a:rPr>
              <a:t>күңдіз екпіні 15-20 </a:t>
            </a:r>
            <a:r>
              <a:rPr lang="kk-KZ" sz="1200" dirty="0">
                <a:effectLst/>
                <a:latin typeface="Times New Roman" panose="02020603050405020304" pitchFamily="18" charset="0"/>
                <a:ea typeface="Calibri" panose="020F0502020204030204" pitchFamily="34" charset="0"/>
              </a:rPr>
              <a:t>м/с. Ауа температурасы түнде 15-17, күндіз </a:t>
            </a:r>
            <a:r>
              <a:rPr lang="kk-KZ" sz="1200" dirty="0">
                <a:latin typeface="Times New Roman" panose="02020603050405020304" pitchFamily="18" charset="0"/>
                <a:ea typeface="Calibri" panose="020F0502020204030204" pitchFamily="34" charset="0"/>
              </a:rPr>
              <a:t>27-29</a:t>
            </a:r>
            <a:r>
              <a:rPr lang="kk-KZ" sz="1200" dirty="0">
                <a:effectLst/>
                <a:latin typeface="Times New Roman" panose="02020603050405020304" pitchFamily="18" charset="0"/>
                <a:ea typeface="Calibri" panose="020F0502020204030204" pitchFamily="34" charset="0"/>
              </a:rPr>
              <a:t> жылы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21 маусымға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20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21 </a:t>
            </a:r>
            <a:r>
              <a:rPr lang="ru-RU" sz="1000" b="1" dirty="0" err="1">
                <a:solidFill>
                  <a:srgbClr val="000000"/>
                </a:solidFill>
                <a:latin typeface="Times New Roman" panose="02020603050405020304" pitchFamily="18" charset="0"/>
                <a:cs typeface="Times New Roman" panose="02020603050405020304" pitchFamily="18" charset="0"/>
              </a:rPr>
              <a:t>маусымн</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аздаған жаңбыр жауады. </a:t>
            </a:r>
            <a:r>
              <a:rPr lang="ru-RU" sz="1300" dirty="0" err="1">
                <a:solidFill>
                  <a:prstClr val="black"/>
                </a:solidFill>
                <a:latin typeface="Times New Roman" pitchFamily="18" charset="0"/>
                <a:cs typeface="Times New Roman" pitchFamily="18" charset="0"/>
              </a:rPr>
              <a:t>Жел</a:t>
            </a:r>
            <a:r>
              <a:rPr lang="ru-RU" sz="1300" dirty="0">
                <a:solidFill>
                  <a:prstClr val="black"/>
                </a:solidFill>
                <a:latin typeface="Times New Roman" pitchFamily="18" charset="0"/>
                <a:cs typeface="Times New Roman" pitchFamily="18" charset="0"/>
              </a:rPr>
              <a:t> 9-14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18-20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8439435"/>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491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16595</TotalTime>
  <Words>576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3149</cp:revision>
  <cp:lastPrinted>2021-07-01T07:38:07Z</cp:lastPrinted>
  <dcterms:created xsi:type="dcterms:W3CDTF">2018-03-27T06:03:00Z</dcterms:created>
  <dcterms:modified xsi:type="dcterms:W3CDTF">2024-06-19T08:24:10Z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