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995152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19</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19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6465427"/>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54</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0,109</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585</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0,117</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0,016</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0,012</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0,175</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0,041</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4"/>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19 маусым с. 20-ден 20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solidFill>
                  <a:prstClr val="black"/>
                </a:solidFill>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м/с. Ауа температурасы түнде 1</a:t>
            </a:r>
            <a:r>
              <a:rPr lang="ru-RU" sz="1100" kern="1400" dirty="0">
                <a:solidFill>
                  <a:srgbClr val="000000"/>
                </a:solidFill>
                <a:latin typeface="Times New Roman" panose="02020603050405020304" pitchFamily="18" charset="0"/>
                <a:ea typeface="Times New Roman" panose="02020603050405020304" pitchFamily="18" charset="0"/>
              </a:rPr>
              <a:t>0</a:t>
            </a:r>
            <a:r>
              <a:rPr lang="kk-KZ" sz="1100" kern="1400">
                <a:solidFill>
                  <a:srgbClr val="000000"/>
                </a:solidFill>
                <a:latin typeface="Times New Roman" panose="02020603050405020304" pitchFamily="18" charset="0"/>
                <a:ea typeface="Times New Roman" panose="02020603050405020304" pitchFamily="18" charset="0"/>
              </a:rPr>
              <a:t>-12, </a:t>
            </a:r>
            <a:r>
              <a:rPr lang="kk-KZ" sz="1100" kern="1400" dirty="0">
                <a:solidFill>
                  <a:srgbClr val="000000"/>
                </a:solidFill>
                <a:latin typeface="Times New Roman" panose="02020603050405020304" pitchFamily="18" charset="0"/>
                <a:ea typeface="Times New Roman" panose="02020603050405020304" pitchFamily="18" charset="0"/>
              </a:rPr>
              <a:t>күндіз 27-29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21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solidFill>
                  <a:prstClr val="black"/>
                </a:solidFill>
                <a:latin typeface="Times New Roman" panose="02020603050405020304" pitchFamily="18" charset="0"/>
                <a:cs typeface="Times New Roman" panose="02020603050405020304" pitchFamily="18" charset="0"/>
              </a:rPr>
              <a:t>-батыстан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20, түнде 21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Седелёва Н</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29894</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5131</cp:revision>
  <cp:lastPrinted>2023-01-16T10:13:34Z</cp:lastPrinted>
  <dcterms:created xsi:type="dcterms:W3CDTF">2018-03-27T06:03:00Z</dcterms:created>
  <dcterms:modified xsi:type="dcterms:W3CDTF">2024-06-19T05:57:47Z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