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0884401"/>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маусым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 маусым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a:t>
            </a:r>
            <a:r>
              <a:rPr lang="" sz="1200" dirty="0">
                <a:solidFill>
                  <a:prstClr val="black"/>
                </a:solidFill>
                <a:latin typeface="Times New Roman" pitchFamily="18" charset="0"/>
                <a:cs typeface="Times New Roman" pitchFamily="18" charset="0"/>
              </a:rPr>
              <a:t>уын шашынсыз</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Жел с</a:t>
            </a:r>
            <a:r>
              <a:rPr lang="kk-KZ" sz="1200" dirty="0">
                <a:latin typeface="Times New Roman" panose="02020603050405020304" pitchFamily="18" charset="0"/>
                <a:cs typeface="Times New Roman" panose="02020603050405020304" pitchFamily="18" charset="0"/>
              </a:rPr>
              <a:t>олтүстік-батыс</a:t>
            </a:r>
            <a:r>
              <a:rPr lang="" sz="1200" dirty="0" smtClean="0">
                <a:latin typeface="Times New Roman" panose="02020603050405020304" pitchFamily="18" charset="0"/>
                <a:cs typeface="Times New Roman" panose="02020603050405020304" pitchFamily="18" charset="0"/>
              </a:rPr>
              <a:t>тан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21-23°</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 sz="1200" dirty="0" smtClean="0">
              <a:solidFill>
                <a:prstClr val="black"/>
              </a:solidFill>
              <a:latin typeface="Times New Roman" pitchFamily="18" charset="0"/>
              <a:cs typeface="Times New Roman" pitchFamily="18" charset="0"/>
            </a:endParaRPr>
          </a:p>
          <a:p>
            <a:pPr lvl="0" indent="185738" algn="just"/>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kk-KZ" altLang="ru-RU" sz="1200" b="1" dirty="0" smtClean="0">
                <a:latin typeface="Times New Roman" panose="02020603050405020304" pitchFamily="18" charset="0"/>
                <a:cs typeface="Times New Roman" panose="02020603050405020304" pitchFamily="18" charset="0"/>
              </a:rPr>
              <a:t>20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21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a:t>
            </a:r>
            <a:r>
              <a:rPr lang="" sz="1200" dirty="0">
                <a:solidFill>
                  <a:prstClr val="black"/>
                </a:solidFill>
                <a:latin typeface="Times New Roman" pitchFamily="18" charset="0"/>
                <a:cs typeface="Times New Roman" pitchFamily="18" charset="0"/>
              </a:rPr>
              <a:t>уын 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 sz="1200" dirty="0">
                <a:solidFill>
                  <a:prstClr val="black"/>
                </a:solidFill>
                <a:latin typeface="Times New Roman" pitchFamily="18" charset="0"/>
                <a:cs typeface="Times New Roman" pitchFamily="18" charset="0"/>
              </a:rPr>
              <a:t>2</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7</a:t>
            </a:r>
            <a:r>
              <a:rPr lang="kk-KZ" sz="1200" dirty="0">
                <a:solidFill>
                  <a:prstClr val="black"/>
                </a:solidFill>
                <a:latin typeface="Times New Roman" pitchFamily="18" charset="0"/>
                <a:cs typeface="Times New Roman" pitchFamily="18" charset="0"/>
              </a:rPr>
              <a:t> м/с.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53691" y="241109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4189" y="32967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01500800"/>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0,925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 Игасанова М.А</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19075</TotalTime>
  <Words>565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3591</cp:revision>
  <cp:lastPrinted>2021-07-01T03:56:27Z</cp:lastPrinted>
  <dcterms:created xsi:type="dcterms:W3CDTF">2018-03-27T06:03:00Z</dcterms:created>
  <dcterms:modified xsi:type="dcterms:W3CDTF">2024-06-19T06:57:59Z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