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537960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49969354"/>
              </p:ext>
            </p:extLst>
          </p:nvPr>
        </p:nvGraphicFramePr>
        <p:xfrm>
          <a:off x="5025008" y="4077073"/>
          <a:ext cx="4693124" cy="237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32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0,07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599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42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0,2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11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0,03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14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1,8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дождь, гроза, днем град, шквал.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               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25-27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июня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/Г.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16524</TotalTime>
  <Words>591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5042</cp:revision>
  <cp:lastPrinted>2021-07-01T03:56:27Z</cp:lastPrinted>
  <dcterms:created xsi:type="dcterms:W3CDTF">2018-03-27T06:03:00Z</dcterms:created>
  <dcterms:modified xsi:type="dcterms:W3CDTF">2024-06-19T07:21:15Z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