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24544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с переходом на юго-восточный 5-10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5-27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етер юго-восточный 5-10 м/с. Температура воздуха 13-15°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71011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255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20320</TotalTime>
  <Words>608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3629</cp:revision>
  <cp:lastPrinted>2021-07-01T03:56:27Z</cp:lastPrinted>
  <dcterms:created xsi:type="dcterms:W3CDTF">2018-03-27T06:03:00Z</dcterms:created>
  <dcterms:modified xsi:type="dcterms:W3CDTF">2024-06-19T07:09:31Z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