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57128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5-10 м/с. Температура воздуха ночью 16-18 тепла, днем сильная жара 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58292"/>
              </p:ext>
            </p:extLst>
          </p:nvPr>
        </p:nvGraphicFramePr>
        <p:xfrm>
          <a:off x="5018116" y="4509120"/>
          <a:ext cx="4759297" cy="1614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19641</TotalTime>
  <Words>511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3704</cp:revision>
  <cp:lastPrinted>2021-07-01T03:56:27Z</cp:lastPrinted>
  <dcterms:created xsi:type="dcterms:W3CDTF">2018-03-27T06:03:00Z</dcterms:created>
  <dcterms:modified xsi:type="dcterms:W3CDTF">2024-06-19T07:47:59Z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