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7346781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8016" y="293174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дождь, гроза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30-32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17-19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9250439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Лемешко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22454</TotalTime>
  <Words>590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3889</cp:revision>
  <cp:lastPrinted>2021-07-01T03:56:27Z</cp:lastPrinted>
  <dcterms:created xsi:type="dcterms:W3CDTF">2018-03-27T06:03:00Z</dcterms:created>
  <dcterms:modified xsi:type="dcterms:W3CDTF">2024-06-19T08:29:37Z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