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77847530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171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июня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19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48642"/>
            <a:ext cx="4685230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июня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июня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Ветер юго-западный 9-14 м/с. Температура воздуха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ночью 10-12,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27-29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21 июня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юго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-западный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9-14 м/с. Температура воздуха ночью 15-17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8334322"/>
              </p:ext>
            </p:extLst>
          </p:nvPr>
        </p:nvGraphicFramePr>
        <p:xfrm>
          <a:off x="5134650" y="3789042"/>
          <a:ext cx="4528802" cy="23762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0,109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585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0,117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0,175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0,041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20, ночью 21 июня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Седелёва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 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32083</TotalTime>
  <Words>653</Words>
  <Application>Microsoft Office PowerPoint</Application>
  <PresentationFormat>Лист A4 (210x297 мм)</PresentationFormat>
  <Paragraphs>105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5324</cp:revision>
  <cp:lastPrinted>2021-11-30T05:55:24Z</cp:lastPrinted>
  <dcterms:created xsi:type="dcterms:W3CDTF">2018-03-27T06:03:00Z</dcterms:created>
  <dcterms:modified xsi:type="dcterms:W3CDTF">2024-06-19T05:57:26Z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