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912189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по 20 ч. 20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 9-14, днем порывы 15-20 м/с. Температура воздуха ночью 15-17, днем 27-29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20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дождь. Ветер 9-14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14619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19638</TotalTime>
  <Words>614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3215</cp:revision>
  <cp:lastPrinted>2021-07-01T03:56:27Z</cp:lastPrinted>
  <dcterms:created xsi:type="dcterms:W3CDTF">2018-03-27T06:03:00Z</dcterms:created>
  <dcterms:modified xsi:type="dcterms:W3CDTF">2024-06-19T08:24:07Z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