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F46B8DF-05F9-41B4-BED4-AF5F30F1E25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368129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E3A02-AB70-4839-B7A8-7BB199544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82C8B-CFA5-4336-A558-F251956E68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FE2A2-04E4-4100-97C8-3C9B470E9B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25C17-88F1-480A-AEDA-7DC121C8CF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AACC6-035C-465F-9418-2BE8B496E1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3DD4D-DCE4-45CA-AC8A-D27932AAEA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159DB-390E-4678-B141-E31E71B863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99600-CB86-459C-89FA-0FEB73849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FFE48-2547-49B1-8A40-F4AF00F5EA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3C26B-3018-4933-B62A-1731A6B8B1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43E0-6D31-4E54-AF54-99498F6817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CE8D88D-3791-4F47-8B0E-B2D2D95E1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19 июня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20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19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20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</a:t>
            </a:r>
            <a:r>
              <a:rPr lang="ru-RU" dirty="0">
                <a:solidFill>
                  <a:schemeClr val="tx1"/>
                </a:solidFill>
              </a:rPr>
              <a:t>о-</a:t>
            </a:r>
            <a:r>
              <a:rPr lang="kk-KZ" dirty="0">
                <a:solidFill>
                  <a:schemeClr val="tx1"/>
                </a:solidFill>
              </a:rPr>
              <a:t>восточный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18-20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29-31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21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20 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19-21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20 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21 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19 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225946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20709</TotalTime>
  <Words>766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4719</cp:revision>
  <cp:lastPrinted>2021-07-01T09:11:30Z</cp:lastPrinted>
  <dcterms:created xsi:type="dcterms:W3CDTF">2018-03-27T06:03:00Z</dcterms:created>
  <dcterms:modified xsi:type="dcterms:W3CDTF">2024-06-19T05:13:52Z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