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8" d="100"/>
          <a:sy n="98" d="100"/>
        </p:scale>
        <p:origin x="108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326817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26179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9-14 м/с. Температура воздуха ночью 23-25, днем 33-35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26142</TotalTime>
  <Words>587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3370</cp:revision>
  <cp:lastPrinted>2021-10-15T03:50:29Z</cp:lastPrinted>
  <dcterms:created xsi:type="dcterms:W3CDTF">2018-03-27T06:03:00Z</dcterms:created>
  <dcterms:modified xsi:type="dcterms:W3CDTF">2024-06-19T07:34:44Z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