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341523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16-18, днем 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Ветер северо-восточный            9-14, порывы 15-20 м/с. Температура воздуха ночью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793079"/>
              </p:ext>
            </p:extLst>
          </p:nvPr>
        </p:nvGraphicFramePr>
        <p:xfrm>
          <a:off x="5025008" y="4299341"/>
          <a:ext cx="4759297" cy="17829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19638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3704</cp:revision>
  <cp:lastPrinted>2021-07-01T03:56:27Z</cp:lastPrinted>
  <dcterms:created xsi:type="dcterms:W3CDTF">2018-03-27T06:03:00Z</dcterms:created>
  <dcterms:modified xsi:type="dcterms:W3CDTF">2024-06-18T08:27:01Z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