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70" autoAdjust="0"/>
    <p:restoredTop sz="94660"/>
  </p:normalViewPr>
  <p:slideViewPr>
    <p:cSldViewPr showGuides="1">
      <p:cViewPr varScale="1">
        <p:scale>
          <a:sx n="117" d="100"/>
          <a:sy n="117" d="100"/>
        </p:scale>
        <p:origin x="1020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11795221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170</a:t>
                      </a: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0010" y="2336661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2024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32344397"/>
              </p:ext>
            </p:extLst>
          </p:nvPr>
        </p:nvGraphicFramePr>
        <p:xfrm>
          <a:off x="4991355" y="4234700"/>
          <a:ext cx="4747702" cy="212311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1765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0,005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2850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0,57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54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0,3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14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35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749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0,038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17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0,09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67179" y="213406"/>
            <a:ext cx="4759889" cy="2041585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</a:p>
          <a:p>
            <a:pPr algn="just">
              <a:spcBef>
                <a:spcPts val="0"/>
              </a:spcBef>
              <a:spcAft>
                <a:spcPts val="800"/>
              </a:spcAft>
            </a:pP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  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облачность,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ночью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кратковременный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дождь,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гроза, град.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северо-западный 9-14, при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грозе порывы 18 м/с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20-22,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днем сильная жара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33-35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градусов.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44000" algn="just">
              <a:spcBef>
                <a:spcPts val="0"/>
              </a:spcBef>
            </a:pP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О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блачно, дождь, гроза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. Ветер северо-западный 9-14 м/с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20-22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тепла.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76814" y="607476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Козлова О.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25718</TotalTime>
  <Words>603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SimSun</vt:lpstr>
      <vt:lpstr>SimSun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4649</cp:revision>
  <cp:lastPrinted>2021-07-01T03:56:27Z</cp:lastPrinted>
  <dcterms:created xsi:type="dcterms:W3CDTF">2018-03-27T06:03:00Z</dcterms:created>
  <dcterms:modified xsi:type="dcterms:W3CDTF">2024-06-18T07:22:51Z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