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1633115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северо-западный 9-14 м/с. Температура воздуха ночью 10-12, днем 22-24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3-8 м/с. Температура воздуха ночью 11-13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0442472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ночью 20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32075</TotalTime>
  <Words>653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5320</cp:revision>
  <cp:lastPrinted>2021-11-30T05:55:24Z</cp:lastPrinted>
  <dcterms:created xsi:type="dcterms:W3CDTF">2018-03-27T06:03:00Z</dcterms:created>
  <dcterms:modified xsi:type="dcterms:W3CDTF">2024-06-18T05:48:59Z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