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1914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2723205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174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5" y="118953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2024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9-14 м/с. Температура воздуха ночью 10-12, днем 21-23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just"/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6157653"/>
              </p:ext>
            </p:extLst>
          </p:nvPr>
        </p:nvGraphicFramePr>
        <p:xfrm>
          <a:off x="5019674" y="4221088"/>
          <a:ext cx="4691064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1.388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1.488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146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20828</TotalTime>
  <Words>642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3814</cp:revision>
  <cp:lastPrinted>2021-07-01T03:56:27Z</cp:lastPrinted>
  <dcterms:created xsi:type="dcterms:W3CDTF">2018-03-27T06:03:00Z</dcterms:created>
  <dcterms:modified xsi:type="dcterms:W3CDTF">2024-06-18T08:26:24Z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