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99470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1539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33-35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26174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2021-10-15T03:50:29Z</cp:lastPrinted>
  <dcterms:created xsi:type="dcterms:W3CDTF">2018-03-27T06:03:00Z</dcterms:created>
  <dcterms:modified xsi:type="dcterms:W3CDTF">2024-06-18T07:22:49Z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