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68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5340267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евер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15-18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20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-западный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1375" y="21862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65359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8194946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1,058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Игасанова М.А.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23649</TotalTime>
  <Words>676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3893</cp:revision>
  <cp:lastPrinted>2021-10-18T15:52:53Z</cp:lastPrinted>
  <dcterms:created xsi:type="dcterms:W3CDTF">2018-03-27T06:03:00Z</dcterms:created>
  <dcterms:modified xsi:type="dcterms:W3CDTF">2024-06-18T07:30:17Z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