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041292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град, шквал.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5-10, при грозе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20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Ветер юго-восточный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20-22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841159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июня, ночью 20 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36344</TotalTime>
  <Words>611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4538</cp:revision>
  <cp:lastPrinted>2021-02-03T11:37:00Z</cp:lastPrinted>
  <dcterms:created xsi:type="dcterms:W3CDTF">2018-03-27T06:03:00Z</dcterms:created>
  <dcterms:modified xsi:type="dcterms:W3CDTF">2024-06-18T08:54:31Z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