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E4DC52A2-615B-4C72-BEF1-DCF247C6EBF6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71515042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9B1FA7-68BB-40D1-BCD1-17EC2E7F8E7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6FFC65-E268-43D0-9366-BDF00DBE245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805E5C-99BE-44F2-909E-4ED358E7280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D77443-F096-4000-9013-56B9A997E89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D49F37-1FD1-4641-9E8A-65077D007B2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303B59-31EE-419A-94A6-5B8668E9842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3D1E8B-E7B8-4D23-8572-5E0AA03A292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EBE1FE-CFCD-4E0C-ADB3-A12703C1B61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42C453-9A0E-4FBE-88DE-873FA33762E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73508-E7BE-4C56-A715-85DC2E66367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A98DA3-356D-4611-A327-087A3EDA37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ED8F333-43F6-40E8-8F8B-70024CBE7F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170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18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июня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30763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chemeClr val="tx1"/>
                </a:solidFill>
              </a:rPr>
              <a:t>19 </a:t>
            </a:r>
            <a:r>
              <a:rPr lang="ru-RU" sz="1100" b="1" dirty="0">
                <a:solidFill>
                  <a:schemeClr val="tx1"/>
                </a:solidFill>
              </a:rPr>
              <a:t>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июня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</a:rPr>
              <a:t>19 </a:t>
            </a:r>
            <a:r>
              <a:rPr lang="ru-RU" sz="1100" b="1" dirty="0">
                <a:solidFill>
                  <a:schemeClr val="tx1"/>
                </a:solidFill>
              </a:rPr>
              <a:t>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днем кратковременный дождь, гроза. Ветер западный 3-8, при грозе порывы 15 м/с. Температура воздуха ночью 19-21, днем 29-31 тепла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июня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</a:rPr>
              <a:t>19 </a:t>
            </a:r>
            <a:r>
              <a:rPr lang="ru-RU" sz="1100" b="1" dirty="0">
                <a:solidFill>
                  <a:schemeClr val="tx1"/>
                </a:solidFill>
              </a:rPr>
              <a:t>июня</a:t>
            </a:r>
            <a:r>
              <a:rPr lang="ru-RU" sz="1100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</a:t>
            </a:r>
            <a:r>
              <a:rPr lang="kk-KZ" sz="1100" dirty="0" smtClean="0">
                <a:solidFill>
                  <a:schemeClr val="tx1"/>
                </a:solidFill>
              </a:rPr>
              <a:t>.</a:t>
            </a:r>
            <a:r>
              <a:rPr lang="ru-RU" sz="1100" dirty="0">
                <a:solidFill>
                  <a:schemeClr val="tx1"/>
                </a:solidFill>
              </a:rPr>
              <a:t> Ветер </a:t>
            </a:r>
            <a:r>
              <a:rPr lang="ru-RU" sz="1100" dirty="0" smtClean="0">
                <a:solidFill>
                  <a:schemeClr val="tx1"/>
                </a:solidFill>
              </a:rPr>
              <a:t>западный </a:t>
            </a:r>
            <a:r>
              <a:rPr lang="ru-RU" sz="1100" dirty="0" smtClean="0">
                <a:solidFill>
                  <a:schemeClr val="tx1"/>
                </a:solidFill>
              </a:rPr>
              <a:t>3-8 м/с</a:t>
            </a:r>
            <a:r>
              <a:rPr lang="ru-RU" sz="1100" dirty="0">
                <a:solidFill>
                  <a:schemeClr val="tx1"/>
                </a:solidFill>
              </a:rPr>
              <a:t>. 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17-19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60938" y="2149475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19 июня,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 20 июня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18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июня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4476475"/>
              </p:ext>
            </p:extLst>
          </p:nvPr>
        </p:nvGraphicFramePr>
        <p:xfrm>
          <a:off x="4962525" y="4079875"/>
          <a:ext cx="4816475" cy="2013903"/>
        </p:xfrm>
        <a:graphic>
          <a:graphicData uri="http://schemas.openxmlformats.org/drawingml/2006/table">
            <a:tbl>
              <a:tblPr/>
              <a:tblGrid>
                <a:gridCol w="18557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3319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panose="020B0604020202020204" pitchFamily="34" charset="0"/>
                        <a:defRPr sz="28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panose="020B0604020202020204" pitchFamily="34" charset="0"/>
                        <a:defRPr sz="24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 sz="200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defRPr>
                          <a:solidFill>
                            <a:schemeClr val="tx1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750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kk-KZ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 Канаева Б.К. </a:t>
            </a:r>
            <a:r>
              <a:rPr lang="ru-RU" altLang="ru-RU" sz="1000" b="1" i="1" dirty="0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20688</TotalTime>
  <Words>771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4714</cp:revision>
  <cp:lastPrinted>2021-07-01T09:11:30Z</cp:lastPrinted>
  <dcterms:created xsi:type="dcterms:W3CDTF">2018-03-27T06:03:00Z</dcterms:created>
  <dcterms:modified xsi:type="dcterms:W3CDTF">2024-06-18T07:19:09Z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