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377338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2922297"/>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6"/>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17 маусым с. 20-ден 18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rPr>
              <a:t>түнде</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solidFill>
                  <a:prstClr val="black"/>
                </a:solidFill>
                <a:latin typeface="Times New Roman" panose="02020603050405020304" pitchFamily="18" charset="0"/>
                <a:cs typeface="Times New Roman" panose="02020603050405020304" pitchFamily="18" charset="0"/>
              </a:rPr>
              <a:t>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күндіз екпіні 15-20 м/с. Ауа температурасы түнде 18-20, күндіз 23-25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19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solidFill>
                  <a:prstClr val="black"/>
                </a:solidFill>
                <a:latin typeface="Times New Roman" panose="02020603050405020304" pitchFamily="18" charset="0"/>
                <a:cs typeface="Times New Roman" panose="02020603050405020304" pitchFamily="18" charset="0"/>
              </a:rPr>
              <a:t>олтүстік-батыстан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18, түнде 19 </a:t>
            </a:r>
            <a:r>
              <a:rPr lang="ru-RU" sz="1100" dirty="0">
                <a:solidFill>
                  <a:prstClr val="black"/>
                </a:solidFill>
                <a:latin typeface="Times New Roman" panose="02020603050405020304" pitchFamily="18" charset="0"/>
                <a:cs typeface="Times New Roman" panose="02020603050405020304" pitchFamily="18" charset="0"/>
              </a:rPr>
              <a:t>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29884</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5125</cp:revision>
  <cp:lastPrinted>2023-01-16T10:13:34Z</cp:lastPrinted>
  <dcterms:created xsi:type="dcterms:W3CDTF">2018-03-27T06:03:00Z</dcterms:created>
  <dcterms:modified xsi:type="dcterms:W3CDTF">2024-06-17T07:53:36Z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