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5468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7</a:t>
                      </a:r>
                      <a:r>
                        <a:rPr lang=""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 </a:t>
            </a:r>
            <a:r>
              <a:rPr lang="" altLang="ru-RU"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 </a:t>
            </a:r>
            <a:r>
              <a:rPr lang="" altLang="ru-RU" sz="1200" b="1" dirty="0">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a:t>
            </a:r>
            <a:r>
              <a:rPr lang="kk-KZ" altLang="ru-RU" sz="1200" b="1" dirty="0">
                <a:latin typeface="Times New Roman" panose="02020603050405020304" pitchFamily="18" charset="0"/>
                <a:cs typeface="Times New Roman" panose="02020603050405020304" pitchFamily="18" charset="0"/>
              </a:rPr>
              <a:t>8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солтүстік-батыс</a:t>
            </a:r>
            <a:r>
              <a:rPr lang="" sz="1200" dirty="0">
                <a:latin typeface="Times New Roman" panose="02020603050405020304" pitchFamily="18" charset="0"/>
                <a:cs typeface="Times New Roman" panose="02020603050405020304" pitchFamily="18" charset="0"/>
              </a:rPr>
              <a:t>тан </a:t>
            </a:r>
            <a:r>
              <a:rPr lang="kk-KZ" sz="1200" dirty="0">
                <a:latin typeface="Times New Roman" panose="02020603050405020304" pitchFamily="18" charset="0"/>
                <a:cs typeface="Times New Roman" panose="02020603050405020304" pitchFamily="18" charset="0"/>
              </a:rPr>
              <a:t>соғады, күші 5-10, күндіз екпіні 15-18 м/с.</a:t>
            </a:r>
            <a:r>
              <a:rPr lang="kk-KZ" sz="1200" dirty="0"/>
              <a:t> </a:t>
            </a:r>
            <a:r>
              <a:rPr lang="kk-KZ" sz="1200" dirty="0">
                <a:solidFill>
                  <a:prstClr val="black"/>
                </a:solidFill>
                <a:latin typeface="Times New Roman" pitchFamily="18" charset="0"/>
                <a:cs typeface="Times New Roman" pitchFamily="18" charset="0"/>
              </a:rPr>
              <a:t>Ауа температурасы түнде 16-18°, күндіз 23-25°</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Жел 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763" y="32818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404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4280608"/>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0,493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Игасанова М.А</a:t>
            </a:r>
            <a:r>
              <a:rPr lang="" altLang="ru-RU" sz="1200" b="1" i="1">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21855</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3803</cp:revision>
  <cp:lastPrinted>2021-07-01T03:56:27Z</cp:lastPrinted>
  <dcterms:created xsi:type="dcterms:W3CDTF">2018-03-27T06:03:00Z</dcterms:created>
  <dcterms:modified xsi:type="dcterms:W3CDTF">2024-06-17T09:08:57Z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